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"/>
  </p:notesMasterIdLst>
  <p:handoutMasterIdLst>
    <p:handoutMasterId r:id="rId7"/>
  </p:handoutMasterIdLst>
  <p:sldIdLst>
    <p:sldId id="298" r:id="rId2"/>
    <p:sldId id="299" r:id="rId3"/>
    <p:sldId id="297" r:id="rId4"/>
    <p:sldId id="300" r:id="rId5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2023/12/19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2023/12/19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8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37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12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10" Type="http://schemas.openxmlformats.org/officeDocument/2006/relationships/image" Target="../media/image2.wmf"/><Relationship Id="rId4" Type="http://schemas.openxmlformats.org/officeDocument/2006/relationships/image" Target="../media/image5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676" y="1076016"/>
            <a:ext cx="8767617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Nov-2023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14-Dec-2023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29-Nov,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BFX-AT100] Nov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</a:t>
            </a:r>
            <a:r>
              <a:rPr lang="en-US" dirty="0" smtClean="0"/>
              <a:t>Pass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Defect </a:t>
            </a:r>
            <a:r>
              <a:rPr lang="en-US" dirty="0"/>
              <a:t>Total</a:t>
            </a:r>
          </a:p>
          <a:p>
            <a:endParaRPr lang="en-US" dirty="0"/>
          </a:p>
          <a:p>
            <a:r>
              <a:rPr lang="en-US" dirty="0"/>
              <a:t>• Major</a:t>
            </a:r>
          </a:p>
          <a:p>
            <a:r>
              <a:rPr lang="en-US" dirty="0" smtClean="0"/>
              <a:t>Stain </a:t>
            </a:r>
            <a:r>
              <a:rPr lang="en-US" dirty="0"/>
              <a:t>of Top housing rear side * 25%</a:t>
            </a:r>
          </a:p>
          <a:p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/>
              <a:t>Minor</a:t>
            </a:r>
          </a:p>
          <a:p>
            <a:r>
              <a:rPr lang="en-US" dirty="0" smtClean="0"/>
              <a:t>HDMI </a:t>
            </a:r>
            <a:r>
              <a:rPr lang="en-US" dirty="0"/>
              <a:t>cable cosmetic issue * 1pc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604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853225"/>
              </p:ext>
            </p:extLst>
          </p:nvPr>
        </p:nvGraphicFramePr>
        <p:xfrm>
          <a:off x="72736" y="587150"/>
          <a:ext cx="8997692" cy="4342202"/>
        </p:xfrm>
        <a:graphic>
          <a:graphicData uri="http://schemas.openxmlformats.org/drawingml/2006/table">
            <a:tbl>
              <a:tblPr/>
              <a:tblGrid>
                <a:gridCol w="2123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6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9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5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779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410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Stain of Top housing rear side.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25% / 1000pcs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25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Stain of Top housing rear side ,this stain can't be erased.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normally, Check housing incoming no have abnormal issue.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Feedback to NEW vendor, they confirm no have stain issue on housing before ship to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factory. They will monitor this issue on production line.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Verify at Visual inspection : Cause on Top housing at connector side have many dust sticks tightly on the housing, we clean it by wiping with a damp cloth with alcohol and over time will have stains at that area.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We re-definite SOP at visual inspection station, use water ( not use alcohol ) for clean dust. Done 04-Dec-2023.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On production line test station, maintenance and skip clean test fixture, tray transfer and line production on time.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1. Stain of Top housing rear side * 25%</a:t>
            </a:r>
          </a:p>
        </p:txBody>
      </p:sp>
      <p:sp>
        <p:nvSpPr>
          <p:cNvPr id="8" name="Oval 7"/>
          <p:cNvSpPr/>
          <p:nvPr/>
        </p:nvSpPr>
        <p:spPr>
          <a:xfrm>
            <a:off x="8576322" y="263565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61" y="2312312"/>
            <a:ext cx="1944726" cy="60206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371040" y="2884995"/>
            <a:ext cx="3273016" cy="940769"/>
            <a:chOff x="5440060" y="1249254"/>
            <a:chExt cx="3136262" cy="9449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40060" y="1249254"/>
              <a:ext cx="3136262" cy="94496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515722" y="1291294"/>
              <a:ext cx="2984938" cy="35882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3599" y="3867809"/>
            <a:ext cx="3273016" cy="10089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976" y="1640130"/>
            <a:ext cx="2346377" cy="4687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0485" y="2249813"/>
            <a:ext cx="2325357" cy="628650"/>
          </a:xfrm>
          <a:prstGeom prst="rect">
            <a:avLst/>
          </a:prstGeom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424953"/>
              </p:ext>
            </p:extLst>
          </p:nvPr>
        </p:nvGraphicFramePr>
        <p:xfrm>
          <a:off x="6468159" y="3612601"/>
          <a:ext cx="1610005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Packager Shell Object" showAsIcon="1" r:id="rId9" imgW="1897200" imgH="582120" progId="Package">
                  <p:embed/>
                </p:oleObj>
              </mc:Choice>
              <mc:Fallback>
                <p:oleObj name="Packager Shell Object" showAsIcon="1" r:id="rId9" imgW="1897200" imgH="5821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468159" y="3612601"/>
                        <a:ext cx="1610005" cy="582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629032"/>
              </p:ext>
            </p:extLst>
          </p:nvPr>
        </p:nvGraphicFramePr>
        <p:xfrm>
          <a:off x="6270654" y="4270976"/>
          <a:ext cx="2005013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Packager Shell Object" showAsIcon="1" r:id="rId11" imgW="2004840" imgH="582120" progId="Package">
                  <p:embed/>
                </p:oleObj>
              </mc:Choice>
              <mc:Fallback>
                <p:oleObj name="Packager Shell Object" showAsIcon="1" r:id="rId11" imgW="2004840" imgH="5821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70654" y="4270976"/>
                        <a:ext cx="2005013" cy="582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3205621"/>
              </p:ext>
            </p:extLst>
          </p:nvPr>
        </p:nvGraphicFramePr>
        <p:xfrm>
          <a:off x="252248" y="3903908"/>
          <a:ext cx="1856539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Packager Shell Object" showAsIcon="1" r:id="rId13" imgW="2662560" imgH="582120" progId="Package">
                  <p:embed/>
                </p:oleObj>
              </mc:Choice>
              <mc:Fallback>
                <p:oleObj name="Packager Shell Object" showAsIcon="1" r:id="rId13" imgW="2662560" imgH="5821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52248" y="3903908"/>
                        <a:ext cx="1856539" cy="582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28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591499"/>
              </p:ext>
            </p:extLst>
          </p:nvPr>
        </p:nvGraphicFramePr>
        <p:xfrm>
          <a:off x="72736" y="839400"/>
          <a:ext cx="8945140" cy="3837703"/>
        </p:xfrm>
        <a:graphic>
          <a:graphicData uri="http://schemas.openxmlformats.org/drawingml/2006/table">
            <a:tbl>
              <a:tblPr/>
              <a:tblGrid>
                <a:gridCol w="2060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4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0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725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045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HDMI cable cosmetic issue * 1pcs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HDMI cable cosmetic issue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action: Replace normal HDMI Cable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Cause HDMI cable is accessory, no check cosmetic and function online product.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IQC data -&gt; No found abnormal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Add NG HDMI picture to IQC SIP.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IQC check incoming HDMI cable follow rate: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Visual inspection: AQL1.5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Function follow: AQL10.0.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Feedback FIT vendor, request checking all FIT stock inventory , FIT inventory is empty on Dec/2023.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check inventory, Result no defect cosmetic issue.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skip monitor this issue online production, we check accessory on OBA station notice it.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cosmetic issue * 1pcs</a:t>
            </a:r>
          </a:p>
        </p:txBody>
      </p:sp>
      <p:sp>
        <p:nvSpPr>
          <p:cNvPr id="8" name="Oval 7"/>
          <p:cNvSpPr/>
          <p:nvPr/>
        </p:nvSpPr>
        <p:spPr>
          <a:xfrm>
            <a:off x="8513260" y="262514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84" y="2625143"/>
            <a:ext cx="1538571" cy="1148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207" y="3430405"/>
            <a:ext cx="3563006" cy="112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17660</TotalTime>
  <Words>418</Words>
  <Application>Microsoft Office PowerPoint</Application>
  <PresentationFormat>On-screen Show (16:9)</PresentationFormat>
  <Paragraphs>67</Paragraphs>
  <Slides>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標楷體</vt:lpstr>
      <vt:lpstr>新細明體</vt:lpstr>
      <vt:lpstr>宋体</vt:lpstr>
      <vt:lpstr>Arial</vt:lpstr>
      <vt:lpstr>Calibri</vt:lpstr>
      <vt:lpstr>Wingdings</vt:lpstr>
      <vt:lpstr>2_Office 佈景主題</vt:lpstr>
      <vt:lpstr>Packager Shell Object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2002</cp:revision>
  <dcterms:created xsi:type="dcterms:W3CDTF">2018-11-16T05:26:15Z</dcterms:created>
  <dcterms:modified xsi:type="dcterms:W3CDTF">2023-12-19T03:15:26Z</dcterms:modified>
</cp:coreProperties>
</file>